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72" r:id="rId5"/>
    <p:sldId id="271" r:id="rId6"/>
    <p:sldId id="273" r:id="rId7"/>
    <p:sldId id="262" r:id="rId8"/>
    <p:sldId id="263" r:id="rId9"/>
    <p:sldId id="277" r:id="rId10"/>
    <p:sldId id="265" r:id="rId11"/>
    <p:sldId id="276" r:id="rId12"/>
    <p:sldId id="275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6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2701-5AE8-4B42-B483-377A5190640C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E9993-E3C6-49B3-84B7-96564B790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9993-E3C6-49B3-84B7-96564B7907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03E7-60CE-499F-86F4-2644B0E8315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95F2-9F6B-4C35-A280-5A6A2958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мазина.TBC\Desktop\фото А. Новиков\plain-powerpoint-template-simple-background-powerpoint-template-intended-for-background-images-for-powerpoint-fre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_-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" y="1643050"/>
            <a:ext cx="293271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 УЧРЕЖДЕНИЕ  КУЛЬТУРЫ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«ТУЛЬСКАЯ БИБЛИОТЕЧНАЯ СИСТЕМА»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ЦЕНТРАЛЬНАЯ ГОРОДСКАЯ БИБЛИОТЕКА им. Л.Н. ТОЛСТОГО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14282" y="214290"/>
            <a:ext cx="1214446" cy="1071570"/>
            <a:chOff x="6572264" y="714356"/>
            <a:chExt cx="1143008" cy="1143008"/>
          </a:xfrm>
        </p:grpSpPr>
        <p:pic>
          <p:nvPicPr>
            <p:cNvPr id="6" name="Picture 2" descr="B:\Амелина\планирование 2013\логотип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15140" y="928670"/>
              <a:ext cx="785818" cy="80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Блок-схема: узел 6"/>
            <p:cNvSpPr/>
            <p:nvPr/>
          </p:nvSpPr>
          <p:spPr>
            <a:xfrm>
              <a:off x="6572264" y="714356"/>
              <a:ext cx="1143008" cy="1143008"/>
            </a:xfrm>
            <a:prstGeom prst="flowChartConnector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7620" y="1785926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омпозитор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Анатолий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Новиков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550070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виртуальная выставка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7786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  А.Г. Новиков  был тем композитором, произведения которого просто не могли пройти мимо советского кинематографа. Трудно назвать фильмы того времени, в которых не звучали песни Новикова. Редко какой фильм о войне обходился без песни «Эх, дороги». В ней звучало все, что чувствовали, испытывали русские солдаты. Нельзя не сказать о песне «Смуглянка», которая была написана в 1940 году, но отдельные ее фрагменты вызвали недоумение у официальных лиц, и композиция была предана забвению. Возродиться ей помог режиссер Леонид Быков, слышавший мотив в детстве от фронтовиков и решивший обязательно снять фильм о летчиках, в котором непременно должна была прозвучать «Смуглянка». Эту мечту Быков реализовал в своей картине «В бой идут одни старики».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img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2749868" cy="18323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_11a2c0_f430a85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572140"/>
            <a:ext cx="3194307" cy="694190"/>
          </a:xfrm>
          <a:prstGeom prst="rect">
            <a:avLst/>
          </a:prstGeom>
        </p:spPr>
      </p:pic>
      <p:pic>
        <p:nvPicPr>
          <p:cNvPr id="1026" name="Picture 2" descr="C:\Users\Кармазина.TBC\Desktop\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3349620" cy="2512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721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А. Новиков всегда испытывал потребность общаться со слушателями, делиться с ними своими мыслями, впечатлениями. Его выступления перед любителями музыки, перед участниками художественной самодеятельности отличались свободной, непринужденной манерой общения и доверительной интонацией.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0_11a2c0_f430a85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214554"/>
            <a:ext cx="3194307" cy="694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286124"/>
            <a:ext cx="5786478" cy="13849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Новиков – автор многочисленных статей, рецензий и воспоминаний, опубликованных в центральной и местной печати. Собранные в настоящей книге, его печатные и устные выступления проникнуты глубоко ответственным отношением к задачам музыкального искусства. На ее страницах ведется неторопливый разговор о путях развития советской музыкальной культуры, о композиторском мастерстве, о проблемах музыкального исполнительства, о музыке быта и о многом другом.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0_11a2c0_f430a85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286388"/>
            <a:ext cx="3194307" cy="69419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000240"/>
            <a:ext cx="1905447" cy="28575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86512" y="5286388"/>
            <a:ext cx="2643206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15074" y="5357826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Новиков, А. Всегда в пути : статьи, рецензии, воспоминания / Анатолий Новиков ; [ред.-сост. и авт.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коммент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 А. А. Тищенко]. – Москва : Советский композитор, 1982. – 270 с. : ил.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928670"/>
            <a:ext cx="82153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Композитору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А. Новикову принадлежит авторство множества сюит, хоров, музыкальной поэмы, комедии, произведений других музыкальных жанров. Даже если бы композитор не написал ни одного произведения, кроме песни «Дороги», его имя было бы известно.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На просьбу журналиста «Комсомольской правды» В.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Пескова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назвать свои  любимые песни, Маршал Советского Союза Георгий Жуков ответил: «Мои вкусы, я думаю, не расходятся со вкусами многих людей: «Вставай, страна огромная», «Дороги», «Соловьи»… Это бессмертные песни! А почему? Потому что в них отразилась большая душа народа».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714752"/>
            <a:ext cx="1428760" cy="180307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ovikov_i_poet_Lev_Oshan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2162167" cy="17859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_11a2c0_f430a85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786322"/>
            <a:ext cx="2857520" cy="694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2714620"/>
            <a:ext cx="7358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«Композитор - человек, профессия которого - переживать и как следствие выражать пережитое. Песенники - это художники, работающие на передовой линии нашего искусства, это зоркие разведчики, остро видящие то новое, что другим, может быть, еще незаметно», - говорил о деле своей жизни А.Г. Новиков. И эти слова с полным правом могут быть поставлены эпиграфом ко всему его творчеству. 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929066"/>
            <a:ext cx="528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Все песни композитора Новикова написаны о той эпохе, в которой ему довелось жить.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5643578"/>
            <a:ext cx="292892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72198" y="5715016"/>
            <a:ext cx="29289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3636" y="5642283"/>
            <a:ext cx="278608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Гордость советской музыки : Музыканты – Герои Социалистического Труда и лауреаты Ленинской премии / ред., сост. М. Яковлев. – Москва : Советский композитор, 1987. –  544 с. : ил.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9" grpId="0"/>
      <p:bldP spid="2049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85720" y="357166"/>
            <a:ext cx="1643074" cy="1428760"/>
            <a:chOff x="6572264" y="714356"/>
            <a:chExt cx="1143008" cy="1143008"/>
          </a:xfrm>
        </p:grpSpPr>
        <p:pic>
          <p:nvPicPr>
            <p:cNvPr id="4" name="Picture 2" descr="B:\Амелина\планирование 2013\логотип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15140" y="928670"/>
              <a:ext cx="785818" cy="80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Блок-схема: узел 4"/>
            <p:cNvSpPr/>
            <p:nvPr/>
          </p:nvSpPr>
          <p:spPr>
            <a:xfrm>
              <a:off x="6572264" y="714356"/>
              <a:ext cx="1143008" cy="1143008"/>
            </a:xfrm>
            <a:prstGeom prst="flowChartConnector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214546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МУК «Тульская библиотечная система»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Центральная городская библиотека 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им. Л. Н.Толстого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357430"/>
            <a:ext cx="535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Подбор материала, монтаж, дизайн: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заведующая сектором музыкального абонемента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Л. И. Кармазина 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643314"/>
            <a:ext cx="70009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Библиографическое описание рекомендуемой литературы: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главный библиограф отдела информационных и справочных услуг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 Л. Г. Гурова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0_11a2c0_f430a85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286388"/>
            <a:ext cx="3194307" cy="694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Имя Анатолия Григорьевича Новикова принадлежит к числу тех славных имен, без которых немыслима история нашей музыки. Мы по праву называем его не только ветераном советской песни, ее ровесником, но и одним из ее основоположников. Можно смело сказать, что творчество А. Новикова воплощает в себе то лучшее, чем славится советская песня: высокую гражданственность, демократичность, любовь к родной земле, подлинную народность, верность передовым идеалам эпохи.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501411561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928934"/>
            <a:ext cx="1775736" cy="221457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img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2427830" cy="16177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43174" y="2214554"/>
            <a:ext cx="5357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Вся долгая и насыщенная биография Новикова является блестящим подтверждением этого. Результатом его творчества стали более 600 песен.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 descr="0_11a2c0_f430a85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286124"/>
            <a:ext cx="3286148" cy="694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435769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А.Г. Новиков - Герой Социалистического труда (1976), лауреат Государственных премий СССР (1946, 1948). Народный артист СССР (1970).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0_11a2c0_f430a852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5429264"/>
            <a:ext cx="3194307" cy="69419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857852" y="5357826"/>
            <a:ext cx="314330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857884" y="5357826"/>
            <a:ext cx="31433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Советской Родине посвящается : статьи, рецензии и заметки о музыке советских композиторов  (1917 – 1982)  / [сост. : И. Дорохова, Г.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Прибегина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, Н. Сафронова]. – Москва : Советский композитор, 1985. – 400 с. : ил.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214686"/>
            <a:ext cx="7143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gerb_tuly_met_v_ram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85728"/>
            <a:ext cx="958222" cy="11430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43174" y="2214554"/>
            <a:ext cx="63579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А между тем путь к признанию у песни  был не так уж легок и прост. В 1958 году руководители Тульского областного управления культуры обратились к композитору А. Новикову и поэту В. Гурьяну  с предложением написать песенную сюиту для местного хора под условным названием «Тула – родина моя». Получив приглашение, поэт и композитор  приехали в Тулу.    Поэт В. Гурьян прожил в Туле 2,5 месяца, изучал историю города, работал в местном архиве и в музее, встречался и беседовал с людьми.   Едва он вышел познакомиться с городом, тут же ему бросилась в глаза необычность названий его улиц. В других городах разве встретишь такие. Он только успевал записывать их в свой блокнот. Так что слова этой песни были написаны сразу, на едином дыхании. Когда все стихи к сюите были готовы, он вернулся в Москву и первым делом поставил на пюпитр  рояля листок именно со стихами этой песни. Новиков тут  же сочинил музыку.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428596" y="214290"/>
            <a:ext cx="6715172" cy="1714512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историю Тулы композитор Анатолий Новиков вошел нашим любимым гимном — «Тульская оборонная». На протяжении долгого времени официального гимна у города не было, неофициальным же считалась песня «Тульская оборонная» (автор слов В. Гурьян).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Только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21 марта 2001 года Тульская городская Дума утвердила текст и музыку гимна на основе этой песни, а 21 ноября 2001 года — положение о гимне. </a:t>
            </a:r>
          </a:p>
        </p:txBody>
      </p:sp>
      <p:pic>
        <p:nvPicPr>
          <p:cNvPr id="18" name="Рисунок 17" descr="7827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357430"/>
            <a:ext cx="1761642" cy="257176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0_11a2c0_f430a85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429264"/>
            <a:ext cx="3286148" cy="69419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5286388"/>
            <a:ext cx="314327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44" y="5357826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По военной дороге [Ноты] : сборник песен о Советской Армии и Военно-Морском Флоте / сост. и авт. рассказов о песнях Ю. Е. Бирюков. – Москва : Военное издательство, 1988. – 423 с.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2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142984"/>
            <a:ext cx="84297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Со временем была написана музыка и к остальным частям сюиты, которую назвали «Тула трудовая» и посвятили ее революционеру-ленинцу Г.Н. Каминскому.  Однако исполнялась песня «Тульская оборонная» не долго. Возникли споры и дискуссии, что гордостью Тулы и главной ее достопримечательностью являются знаменитые пряники, самовары и т.д. А вот оборонная тематика не вписывается в эту сюиту. Все встало на свои места, когда Туле было присвоено почетное  звание «Город-герой». Вот тогда-то  по-настоящему и зазвенела эта песня. «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Тульскую-оборонную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» немедленно включил в свой репертуар и исполнил на празднествах, посвященных вручению Туле золотой Звезды Города-героя,  Краснознаменный ансамбль. И оказалось, что она как нельзя актуальна и своевременна. С тех пор и заняла песня свое заслуженное место в музыкально-поэтической летописи героического города.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62" y="3286124"/>
            <a:ext cx="2784690" cy="18573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gg_t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643446"/>
            <a:ext cx="1311714" cy="18573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286124"/>
            <a:ext cx="1793724" cy="20002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86124"/>
            <a:ext cx="1523044" cy="215526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43372" y="5643578"/>
            <a:ext cx="228601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43372" y="5643578"/>
            <a:ext cx="228601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Тула – родина моя  [Ноты] : [сборник песен] / [сост. Л.Б.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Бобылев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]. – Тула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Приокское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  книжное  издательство, 1977. – 38 с.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5500702"/>
            <a:ext cx="221457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715140" y="5500702"/>
            <a:ext cx="22145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Песни о городах-героях [Ноты] : для голоса в сопровождении фортепиано (баяна, гитары)  / [сост. и авт. рассказов А. Е.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Луковников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]. – Москва : Музыка, 1977. – 166 с. : ил.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65" grpId="0"/>
      <p:bldP spid="10" grpId="0" animBg="1"/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72066" y="5429264"/>
            <a:ext cx="257176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4143380"/>
            <a:ext cx="292895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5429264"/>
            <a:ext cx="278608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428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Тула веками оружье ковала,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Стала похожа сама на ружьё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—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Слышится звон боевого металла.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древних названиях улиц её: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Улица Курковая, улица Штыковая,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Пороховая, и Патронная,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Дульная, Ствольная, Арсенальная,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—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Улица любая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оборонная.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Злобные орды пытались пробиться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сердцу России, к Москве дорогой;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Грудью своей прикрывая столицу,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Шли в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ополченье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одна за другой: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Припев.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и в бою, и в работе гвардейцы,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Славится всюду наш доблестный труд.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Вырастив тысячи новых умельцев,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Новую славу народу куют: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Припев.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moya_tula_oblozhka_mp3_di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8168">
            <a:off x="501458" y="3144674"/>
            <a:ext cx="1566563" cy="15665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moya_tula_oblozhka_sborn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785926"/>
            <a:ext cx="1876675" cy="251563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5526943_x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04"/>
            <a:ext cx="1618016" cy="242889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28860" y="78579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ТУЛЬСКАЯ ОБОРОННАЯ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муз. А. Новикова   сл. В. Гурьяна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4786322"/>
            <a:ext cx="257176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Моя Тула: песни о городе-герое Туле : мелодии и тексты / РОО "Объединение тульских композиторов" при поддержке администрации г. Тулы. - Тула : Изд-во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ТулГУ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2016. - 138 с.: нот.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4929198"/>
            <a:ext cx="2571768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Моя Тула [Звукозапись : Электронный ресурс] : песни :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аудиоприложение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/ РОО "Объединение тульских композиторов" при поддержке администрации г. Тулы. - Тула : [б. и.], 2016. - 1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электрон.опт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диск (CD-DA) :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зв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-214338"/>
            <a:ext cx="4572000" cy="66479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Никогда не умирала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Слава тульских кузнецов,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Самовары-самопалы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Смастерили для бойцов.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 этом хитром самоваре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Кран особый, боевой,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За версту врага ошпарит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Кипяточек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огневой.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Припев: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Ой, горяч в тебе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кипяточек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Самовар-самопал, дружочек!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Пышут жаром небывалым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Самовары-самопалы.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Вот так самовары!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Тульский чай совсем не сладкий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Для непрошеных гостей -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И вприкуску, и внакладку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Прожигает до костей.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Подается чай с припаркой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И горячим леденцом,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Самовары тульской марки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Пышут жаром и свинцом.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Попадает прямо в точку,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Будто молния бежит.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Враг напьется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кипяточку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Сразу замертво лежит.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Миллионов семь фашистов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Напоил наш кипяток,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Самовар работы чистой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Напоит еще пяток.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2643174" y="142852"/>
            <a:ext cx="6072230" cy="1285884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Песня «Самовары-самопалы» на слова С.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Алымова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проникнута гордостью за тульских оружейников, которые работали не покладая рук в годы Великой Отечественной войны. Она заряжает слушателей бодростью, ее мелодия словно рвется в бой, электризует, воодушевляет и зовет вперед.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__Nesokrushimaya_i_legendarnay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143248"/>
            <a:ext cx="1628449" cy="214314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14580" y="1500174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Песня  была написана в 1940 году после войны с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белофинами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, премирована на  конкурсе  оборонной песни,  проводившемся Главным политическим управлением РККА и издана весной 1941 года. В первые дни войны песня была даже записана на грампластинку. Но вскоре о песне на какое-то время забыл и сам ее автор, считавший, что "уж больно она веселая, а в то время было не до смеха". 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57174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Снова она прозвучала только 21 января 1942 года в концерте, состоявшемся после традиционного торжественного заседания, посвященного памяти В.И. Ленина.  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Автор песни - композитор А.Г. Новиков - находился в это время в поездке. "Под стук колес ведем тихую беседу о доме, о близких, об ушедших на фронт товарищах, об отгремевших под Москвой декабрьских боях, о Москве. И вдруг - вот она в репродукторах - Москва! Краснознаменный ансамбль темпераментно исполняет "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Васю-Василька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" и "Самовары-самопалы". Артисты радовались вместе со мной тому, что после тяжелейших боев Москва не унывает, поет веселые песни, что песни мои слушает фронт, вся страна..." 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0_11a2c0_f430a85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786454"/>
            <a:ext cx="3286148" cy="69419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858016" y="5643578"/>
            <a:ext cx="207167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58016" y="5715016"/>
            <a:ext cx="2071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Несокрушимая и легендарная  [Ноты] : песни о Советской Армии  / [сост. А. А. Годов]. – Москва : Музыка, 1978. -  206 с. : ил.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214282" y="3643314"/>
            <a:ext cx="8215370" cy="15716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00852"/>
          </a:xfrm>
          <a:prstGeom prst="rect">
            <a:avLst/>
          </a:prstGeom>
          <a:noFill/>
        </p:spPr>
      </p:pic>
      <p:pic>
        <p:nvPicPr>
          <p:cNvPr id="5" name="Рисунок 4" descr="1317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357694"/>
            <a:ext cx="2231723" cy="15716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928802"/>
            <a:ext cx="60007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Музыкально одаренными в семье Новиковых были все — и голосистые и с хорошим слухом. Более всех любил слушать Анатолий, как пела мать.  Лежа на теплой печке, в студеные зимние вечера, мальчик жадно ловил пленявшие не только слух, но и сердце звуки родных русских песен, таких, как «Уж ты, поле», «Лучинушка». Голос у матери был нежный, ласковый. Запечатлевались песни надолго и постепенно складывались в памяти, образуя ту сокровищницу, из которой впоследствии будет черпать композитор свое вдохновение.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28604"/>
            <a:ext cx="7358114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            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А. Новиков вспоминает о своем детстве: «Я уроженец Рязанщины... из небольшого уездного городка Скопина. Отец мой Григорий Осипович и мать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Неонила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Николаевна были люди малограмотные. Отец работал в кузнице. Одну-единственную книжку помню в нашем доме: «Как ковать лошадей»; ну а музыка в доме у нас всегда звучала. Часто по вечерам певали семейным хороводом русские народные песни...».</a:t>
            </a: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285992"/>
            <a:ext cx="1747288" cy="28575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_11a2c0_f430a85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000636"/>
            <a:ext cx="3194307" cy="694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5074" y="6000768"/>
            <a:ext cx="314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Дом в Скопине, где жил композитор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00702"/>
            <a:ext cx="257176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5572140"/>
            <a:ext cx="2643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Поляновский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, Г.  Анатолий Новиков / Г.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Поляновский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. – 3-е изд. – Москва : Советский композитор, 1987. – 111 с. : ил. – (Портреты советских композиторов).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250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7500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 городе проходили военные парады и всякие церемонии с участием Зарайского пехотного полка. Но какой военный парад проходит без музыки и солдатских песен?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643050"/>
            <a:ext cx="8429684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Из воспоминаний  друга детства В.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Егина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: «Анатолий, бывало, как заслышит песню — бегом на вал, к солдатам. Нужно было работать, а Анатолий сидел где-либо в укромном месте, с головой отдавшись музыке. Готов он был слушать ее, кажется, целый день. Доставалось ему за это от отца».  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643182"/>
            <a:ext cx="5715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Подростком Новиков стал петь в церковном хоре, получая  копеечные заработки. Но этого хватило, чтобы осуществить новую мечту  - купить балалайку и научиться на ней играть.  Так, с балалайкой связаны первые шаги в искусстве.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256"/>
            <a:ext cx="5786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             Затем появилась тяга к хоровому пению, и Анатолий решает учиться музыке. Он поступает в Рязанскую учительскую семинарию, после ее окончания сразу же поступает в Московскую  консерваторию.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С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этого времени начинается сознательная и плодотворная творческая деятельность композитора. Новиков работает в армейских хорах и вокальных ансамблях и пишет музыку. Он творит во многих жанрах: это кантаты, хоровые поэмы, вокальные циклы и оперетты. Но все же песни остаются самым любимым жанром в его творчестве, и поэтому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Новиков называют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композитором-песенником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86511_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071810"/>
            <a:ext cx="2734646" cy="244295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_11a2c0_f430a85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643314"/>
            <a:ext cx="3194307" cy="694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мазина.TBC\Desktop\фото А. Новиков\plain-powerpoint-template-simple-background-powerpoint-template-intended-for-background-images-for-powerpoint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А. Новиков  работал с такими поэтами, как Алимов, Харитонов, Лебедев-Кумач и др. Но наиболее популярные песни написаны на стихи Льва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Ошанина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Это «Дороги», «Родина моя», «Песня московских студентов», «Гимн демократической молодежи мира», который впервые прозвучал на фестивале молодежи в Праге в 1947 году.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500306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Одной из ярких особенностей творчества Новикова является четко выраженная хоровая направленность его песен. Даже песни, которые изначально задумывались как сольные, впоследствии становились хоровыми. 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1511133" cy="20002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357562"/>
            <a:ext cx="1489132" cy="20450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00438"/>
            <a:ext cx="1441995" cy="20002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11a2c0_f430a852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857364"/>
            <a:ext cx="3194307" cy="69419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844" y="571501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719227"/>
            <a:ext cx="23574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Times New Roman" pitchFamily="18" charset="0"/>
              </a:rPr>
              <a:t>Новиков, А. Избранные песни [Ноты] : для голоса (хора) в сопровождении фортепиано (баяна)  / Анатолий Новиков. – Москва : Советский композитор, 1986. – 128 с.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5715016"/>
            <a:ext cx="314327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Новиков, А. Песни [Ноты] : для голоса (хора) в сопровождении фортепиано. В 4 т. Т.1 / Анатолий Новиков. – Москва : Советский композитор, 1980. – 111 с.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5715016"/>
            <a:ext cx="271464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286512" y="5715016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Новиков, А. Песни о Москве [Ноты] : для голоса (хора) в сопровождении фортепиано (баяна) / А. Новиков. – Москва : Советский композитор, 1980. – 48 с.</a:t>
            </a:r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286124"/>
            <a:ext cx="1682562" cy="22145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1" grpId="0"/>
      <p:bldP spid="12" grpId="0" animBg="1"/>
      <p:bldP spid="14" grpId="0" animBg="1"/>
      <p:bldP spid="51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2019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Кармазина</dc:creator>
  <cp:lastModifiedBy>Кармазина</cp:lastModifiedBy>
  <cp:revision>199</cp:revision>
  <dcterms:created xsi:type="dcterms:W3CDTF">2018-12-18T14:55:17Z</dcterms:created>
  <dcterms:modified xsi:type="dcterms:W3CDTF">2019-07-17T11:31:26Z</dcterms:modified>
</cp:coreProperties>
</file>